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12/9/14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12/9/14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it? How does it connect to our energy bars?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1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Calorimetry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79243" cy="4800600"/>
          </a:xfrm>
        </p:spPr>
        <p:txBody>
          <a:bodyPr/>
          <a:lstStyle/>
          <a:p>
            <a:r>
              <a:rPr lang="en-US" dirty="0" smtClean="0"/>
              <a:t>You just used a very simple </a:t>
            </a:r>
            <a:r>
              <a:rPr lang="en-US" b="1" dirty="0" smtClean="0"/>
              <a:t>calorimeter</a:t>
            </a:r>
            <a:r>
              <a:rPr lang="en-US" dirty="0" smtClean="0"/>
              <a:t>!</a:t>
            </a:r>
          </a:p>
          <a:p>
            <a:r>
              <a:rPr lang="en-US" dirty="0" smtClean="0"/>
              <a:t>The transfer of heat between the </a:t>
            </a:r>
            <a:r>
              <a:rPr lang="en-US" b="1" dirty="0" smtClean="0"/>
              <a:t>system </a:t>
            </a:r>
            <a:r>
              <a:rPr lang="en-US" dirty="0" smtClean="0"/>
              <a:t>and </a:t>
            </a:r>
            <a:r>
              <a:rPr lang="en-US" b="1" dirty="0" smtClean="0"/>
              <a:t>surroundings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802268" y="1477231"/>
            <a:ext cx="3644285" cy="4923569"/>
            <a:chOff x="2704" y="192"/>
            <a:chExt cx="2816" cy="4032"/>
          </a:xfrm>
        </p:grpSpPr>
        <p:pic>
          <p:nvPicPr>
            <p:cNvPr id="5" name="Picture 6" descr="styrofoam cup calorimeter"/>
            <p:cNvPicPr>
              <a:picLocks noChangeAspect="1" noChangeArrowheads="1"/>
            </p:cNvPicPr>
            <p:nvPr/>
          </p:nvPicPr>
          <p:blipFill>
            <a:blip r:embed="rId2" cstate="print"/>
            <a:srcRect r="30952"/>
            <a:stretch>
              <a:fillRect/>
            </a:stretch>
          </p:blipFill>
          <p:spPr bwMode="auto">
            <a:xfrm>
              <a:off x="2704" y="192"/>
              <a:ext cx="1856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984" y="537"/>
              <a:ext cx="1321" cy="3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Thermometer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512" y="1584"/>
              <a:ext cx="960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Styrofoam</a:t>
              </a:r>
            </a:p>
            <a:p>
              <a:r>
                <a:rPr lang="en-US"/>
                <a:t>cover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560" y="2140"/>
              <a:ext cx="960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Styrofoam</a:t>
              </a:r>
            </a:p>
            <a:p>
              <a:r>
                <a:rPr lang="en-US"/>
                <a:t>cups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4560" y="3264"/>
              <a:ext cx="62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Stirrer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3839" y="6400800"/>
            <a:ext cx="18562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www.teachnlearnchem.com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9287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“Heat”?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with your partner what measurements we took.</a:t>
            </a:r>
          </a:p>
          <a:p>
            <a:r>
              <a:rPr lang="en-US" dirty="0" smtClean="0"/>
              <a:t>What variables did we use during our experiment?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78" y="2584068"/>
            <a:ext cx="5371828" cy="3422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7779" y="5918932"/>
            <a:ext cx="14958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chemlab.truman.edu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9201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235" y="274638"/>
            <a:ext cx="7772772" cy="1143000"/>
          </a:xfrm>
        </p:spPr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we take measurements before and after for our mass?</a:t>
            </a:r>
          </a:p>
          <a:p>
            <a:r>
              <a:rPr lang="en-US" dirty="0" smtClean="0"/>
              <a:t>What function did that difference in mass perform?</a:t>
            </a:r>
          </a:p>
          <a:p>
            <a:r>
              <a:rPr lang="en-US" dirty="0" smtClean="0"/>
              <a:t>What about the mass of the water? What the difference between the mass of the hand warmer and mass of the water?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529" y="3505114"/>
            <a:ext cx="3847352" cy="2895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5530" y="6117002"/>
            <a:ext cx="1210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www.joyiqi.com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9659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 to the temperature of the water? Why?</a:t>
            </a:r>
          </a:p>
          <a:p>
            <a:r>
              <a:rPr lang="en-US" dirty="0" smtClean="0"/>
              <a:t>Endothermic Reactions: Reactions in which energy is absorbed as the reaction proceeds</a:t>
            </a:r>
          </a:p>
          <a:p>
            <a:r>
              <a:rPr lang="en-US" dirty="0" smtClean="0"/>
              <a:t>Exothermic Reactions: Reactions in which energy is released as the reaction proceeds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117" y="3600824"/>
            <a:ext cx="4975412" cy="2980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2352" y="6125882"/>
            <a:ext cx="1972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lechemistryblog.blogspot.com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7785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Heat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requires 4.18 Joules of energy to heat 1 g of water 1°C</a:t>
            </a:r>
          </a:p>
          <a:p>
            <a:r>
              <a:rPr lang="en-US" dirty="0" smtClean="0"/>
              <a:t>Water will heat up slowly and requires a lot of energy and copper will cool off quickly and not release much energy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76" y="2765188"/>
            <a:ext cx="4753535" cy="4092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3529" y="6544235"/>
            <a:ext cx="26744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http://</a:t>
            </a:r>
            <a:r>
              <a:rPr lang="en-US" sz="1050" dirty="0" err="1"/>
              <a:t>www.regentsearth.com</a:t>
            </a:r>
            <a:r>
              <a:rPr lang="en-US" sz="105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6555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about Heat?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8660" b="-48660"/>
          <a:stretch>
            <a:fillRect/>
          </a:stretch>
        </p:blipFill>
        <p:spPr>
          <a:xfrm>
            <a:off x="1591543" y="1135530"/>
            <a:ext cx="5155892" cy="3248212"/>
          </a:xfrm>
        </p:spPr>
      </p:pic>
      <p:sp>
        <p:nvSpPr>
          <p:cNvPr id="5" name="TextBox 4"/>
          <p:cNvSpPr txBox="1"/>
          <p:nvPr/>
        </p:nvSpPr>
        <p:spPr>
          <a:xfrm>
            <a:off x="2360705" y="3737411"/>
            <a:ext cx="479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*mass </a:t>
            </a:r>
            <a:r>
              <a:rPr lang="en-US" dirty="0" smtClean="0"/>
              <a:t>of the </a:t>
            </a:r>
            <a:r>
              <a:rPr lang="en-US" i="1" dirty="0" smtClean="0"/>
              <a:t>water</a:t>
            </a:r>
            <a:r>
              <a:rPr lang="en-US" dirty="0" smtClean="0"/>
              <a:t>, in our case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50118" y="2002118"/>
            <a:ext cx="44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7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is measured in “Joules”, or “J”</a:t>
            </a:r>
          </a:p>
          <a:p>
            <a:r>
              <a:rPr lang="en-US" dirty="0" smtClean="0"/>
              <a:t>Because this is just a form of energy, we can convert this to “Calories”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8" y="2893769"/>
            <a:ext cx="7903882" cy="2311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0235" y="5319059"/>
            <a:ext cx="12251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wps.prenhall.com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7282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amount of heat produced by the hand warmers in your notebook (the specific heat of water is 4.18 J</a:t>
            </a:r>
            <a:r>
              <a:rPr lang="en-US" dirty="0"/>
              <a:t>°</a:t>
            </a:r>
            <a:r>
              <a:rPr lang="en-US" dirty="0" smtClean="0"/>
              <a:t>C/g)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18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35</TotalTime>
  <Words>275</Words>
  <Application>Microsoft Macintosh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Calorimetry</vt:lpstr>
      <vt:lpstr>What is Calorimetry?</vt:lpstr>
      <vt:lpstr>How do we Measure “Heat”?</vt:lpstr>
      <vt:lpstr>Mass</vt:lpstr>
      <vt:lpstr>Temperature</vt:lpstr>
      <vt:lpstr>Specific Heat</vt:lpstr>
      <vt:lpstr>But what about Heat?</vt:lpstr>
      <vt:lpstr>Energy Bars</vt:lpstr>
      <vt:lpstr>Calculations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Calorimetry</dc:title>
  <dc:creator>Jacy Stamps</dc:creator>
  <cp:lastModifiedBy>Jacy Stamps</cp:lastModifiedBy>
  <cp:revision>10</cp:revision>
  <dcterms:created xsi:type="dcterms:W3CDTF">2014-12-09T18:04:45Z</dcterms:created>
  <dcterms:modified xsi:type="dcterms:W3CDTF">2014-12-09T21:57:17Z</dcterms:modified>
</cp:coreProperties>
</file>